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B55EB-E04C-45DA-A12F-B0B7BF465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Singing voice conversion for Ukrainian folk song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DB3D2-C4EB-4732-B6D1-97D5C158F5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3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00DB-FCFE-410C-AD7F-A8CC54D3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1867119" cy="1499616"/>
          </a:xfrm>
        </p:spPr>
        <p:txBody>
          <a:bodyPr numCol="3"/>
          <a:lstStyle/>
          <a:p>
            <a:r>
              <a:rPr lang="en-US" dirty="0"/>
              <a:t>~1300 songs in symbolic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1DC63-0AC1-4357-9F24-F6A0414AB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28" y="2120691"/>
            <a:ext cx="7737763" cy="4022725"/>
          </a:xfrm>
        </p:spPr>
      </p:pic>
    </p:spTree>
    <p:extLst>
      <p:ext uri="{BB962C8B-B14F-4D97-AF65-F5344CB8AC3E}">
        <p14:creationId xmlns:p14="http://schemas.microsoft.com/office/powerpoint/2010/main" val="424153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00DB-FCFE-410C-AD7F-A8CC54D3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1822297" cy="1499616"/>
          </a:xfrm>
        </p:spPr>
        <p:txBody>
          <a:bodyPr numCol="1"/>
          <a:lstStyle/>
          <a:p>
            <a:r>
              <a:rPr lang="en-US" dirty="0"/>
              <a:t>Few songs have recordings from other sources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1930C1-83D8-4DB4-917D-6DE7BD91C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2" y="2976212"/>
            <a:ext cx="6140713" cy="2841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1A43E-99A9-40C6-841F-7A4A8F41DF26}"/>
              </a:ext>
            </a:extLst>
          </p:cNvPr>
          <p:cNvSpPr txBox="1"/>
          <p:nvPr/>
        </p:nvSpPr>
        <p:spPr>
          <a:xfrm flipH="1">
            <a:off x="727036" y="5903452"/>
            <a:ext cx="3674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800" dirty="0" err="1"/>
              <a:t>Polyphony</a:t>
            </a:r>
            <a:r>
              <a:rPr lang="et-EE" sz="2800" dirty="0"/>
              <a:t> </a:t>
            </a:r>
            <a:r>
              <a:rPr lang="et-EE" sz="2800" dirty="0" err="1"/>
              <a:t>project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F3A72A-E6F3-46CB-8313-3082228D7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033" y="1792023"/>
            <a:ext cx="5198141" cy="4373039"/>
          </a:xfrm>
          <a:prstGeom prst="rect">
            <a:avLst/>
          </a:prstGeom>
        </p:spPr>
      </p:pic>
      <p:pic>
        <p:nvPicPr>
          <p:cNvPr id="15" name="Ой ішов я, йшов я  polyphonyproject.com">
            <a:hlinkClick r:id="" action="ppaction://media"/>
            <a:extLst>
              <a:ext uri="{FF2B5EF4-FFF2-40B4-BE49-F238E27FC236}">
                <a16:creationId xmlns:a16="http://schemas.microsoft.com/office/drawing/2014/main" id="{03EFEA72-67E1-451A-AB79-4E430E7379B9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8788" y="1926623"/>
            <a:ext cx="487362" cy="487362"/>
          </a:xfrm>
        </p:spPr>
      </p:pic>
    </p:spTree>
    <p:extLst>
      <p:ext uri="{BB962C8B-B14F-4D97-AF65-F5344CB8AC3E}">
        <p14:creationId xmlns:p14="http://schemas.microsoft.com/office/powerpoint/2010/main" val="90217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83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F00DB-FCFE-410C-AD7F-A8CC54D35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1867119" cy="1499616"/>
          </a:xfrm>
        </p:spPr>
        <p:txBody>
          <a:bodyPr numCol="1"/>
          <a:lstStyle/>
          <a:p>
            <a:r>
              <a:rPr lang="et-EE" dirty="0" err="1"/>
              <a:t>We</a:t>
            </a:r>
            <a:r>
              <a:rPr lang="et-EE" dirty="0"/>
              <a:t> </a:t>
            </a:r>
            <a:r>
              <a:rPr lang="et-EE" dirty="0" err="1"/>
              <a:t>will</a:t>
            </a:r>
            <a:r>
              <a:rPr lang="et-EE" dirty="0"/>
              <a:t> </a:t>
            </a:r>
            <a:r>
              <a:rPr lang="et-EE" dirty="0" err="1"/>
              <a:t>synthesize</a:t>
            </a:r>
            <a:r>
              <a:rPr lang="et-EE" dirty="0"/>
              <a:t> </a:t>
            </a:r>
            <a:r>
              <a:rPr lang="et-EE" dirty="0" err="1"/>
              <a:t>vocals</a:t>
            </a:r>
            <a:r>
              <a:rPr lang="et-EE" dirty="0"/>
              <a:t> </a:t>
            </a:r>
            <a:r>
              <a:rPr lang="en-US" dirty="0"/>
              <a:t>+ use voice cloning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3CE1F7-5160-4763-8A03-ABFE4855A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2736" y="2375647"/>
            <a:ext cx="4516218" cy="4022725"/>
          </a:xfrm>
        </p:spPr>
      </p:pic>
      <p:pic>
        <p:nvPicPr>
          <p:cNvPr id="9" name="Хмарка 6.09.2025">
            <a:hlinkClick r:id="" action="ppaction://media"/>
            <a:extLst>
              <a:ext uri="{FF2B5EF4-FFF2-40B4-BE49-F238E27FC236}">
                <a16:creationId xmlns:a16="http://schemas.microsoft.com/office/drawing/2014/main" id="{5830E040-D605-4472-AFDC-D53C4B4FF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19820" y="2375647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23</TotalTime>
  <Words>30</Words>
  <Application>Microsoft Office PowerPoint</Application>
  <PresentationFormat>Widescreen</PresentationFormat>
  <Paragraphs>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Tw Cen MT</vt:lpstr>
      <vt:lpstr>Tw Cen MT Condensed</vt:lpstr>
      <vt:lpstr>Wingdings 3</vt:lpstr>
      <vt:lpstr>Integral</vt:lpstr>
      <vt:lpstr>Singing voice conversion for Ukrainian folk song </vt:lpstr>
      <vt:lpstr>~1300 songs in symbolic format </vt:lpstr>
      <vt:lpstr>Few songs have recordings from other sources</vt:lpstr>
      <vt:lpstr>We will synthesize vocals + use voice cloning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Singing voice conversion for Ukrainian folk song</dc:title>
  <dc:creator>Anna Aljanaki</dc:creator>
  <cp:lastModifiedBy>Anna Aljanaki</cp:lastModifiedBy>
  <cp:revision>4</cp:revision>
  <dcterms:created xsi:type="dcterms:W3CDTF">2025-10-08T06:29:36Z</dcterms:created>
  <dcterms:modified xsi:type="dcterms:W3CDTF">2025-10-08T06:52:38Z</dcterms:modified>
</cp:coreProperties>
</file>